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331" r:id="rId3"/>
    <p:sldId id="332" r:id="rId4"/>
    <p:sldId id="333" r:id="rId5"/>
    <p:sldId id="334" r:id="rId6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9"/>
    </p:embeddedFont>
    <p:embeddedFont>
      <p:font typeface="배달의민족 주아" panose="02020603020101020101" pitchFamily="18" charset="-127"/>
      <p:regular r:id="rId10"/>
    </p:embeddedFont>
    <p:embeddedFont>
      <p:font typeface="배달의민족 연성" panose="020B0600000101010101" pitchFamily="50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배찌체" panose="00000500000000000000" pitchFamily="2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98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407659" y="3644084"/>
            <a:ext cx="2597399" cy="480276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 </a:t>
            </a:r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블록을 활용할 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기획한다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207210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작성 </a:t>
            </a:r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09979"/>
              </p:ext>
            </p:extLst>
          </p:nvPr>
        </p:nvGraphicFramePr>
        <p:xfrm>
          <a:off x="6345123" y="1064517"/>
          <a:ext cx="5442325" cy="489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그룹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작성된 리스트를 이름을 부여하여 저장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불러오기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추가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 추가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제거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선택된 리스트 제거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스크롤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길어진 리스트를 시간의    순서대로 파악할 수 있도록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54769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 선택</a:t>
                      </a:r>
                      <a:endParaRPr lang="en-US" altLang="ko-KR" sz="14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 외곽의 공간을 선택하면 리스트가 선택됨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선택되면 테두리 하이라이트</a:t>
                      </a:r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1232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리스트에 있는 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아래 상세 설명 비활성화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비활성화된 리스트에는 </a:t>
                      </a:r>
                      <a:r>
                        <a:rPr lang="en-US" altLang="ko-KR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</a:t>
                      </a: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버튼으로 다시 활성화</a:t>
                      </a:r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07145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실행 순서</a:t>
                      </a:r>
                      <a:endParaRPr lang="en-US" altLang="ko-KR" sz="14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위에서부터 아래로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전부 실행 시 다시 위에서부터</a:t>
                      </a:r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532316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273546" y="2839501"/>
            <a:ext cx="1895270" cy="105085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369127" y="2912589"/>
            <a:ext cx="1704109" cy="1780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369127" y="3148985"/>
            <a:ext cx="1704109" cy="6748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195043" y="2748059"/>
            <a:ext cx="211269" cy="21126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40626" y="2823580"/>
            <a:ext cx="108000" cy="6834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426348" y="3274600"/>
            <a:ext cx="330571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x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853553" y="2908039"/>
            <a:ext cx="215757" cy="182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/>
          <p:cNvSpPr/>
          <p:nvPr/>
        </p:nvSpPr>
        <p:spPr>
          <a:xfrm flipV="1">
            <a:off x="3899498" y="2971650"/>
            <a:ext cx="124117" cy="653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>
            <a:off x="2758765" y="3278451"/>
            <a:ext cx="215757" cy="182568"/>
            <a:chOff x="4005953" y="3060439"/>
            <a:chExt cx="215757" cy="182568"/>
          </a:xfrm>
        </p:grpSpPr>
        <p:sp>
          <p:nvSpPr>
            <p:cNvPr id="34" name="직사각형 33"/>
            <p:cNvSpPr/>
            <p:nvPr/>
          </p:nvSpPr>
          <p:spPr>
            <a:xfrm>
              <a:off x="4005953" y="3060439"/>
              <a:ext cx="215757" cy="18256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/>
            <p:cNvSpPr/>
            <p:nvPr/>
          </p:nvSpPr>
          <p:spPr>
            <a:xfrm flipV="1">
              <a:off x="4051898" y="3124050"/>
              <a:ext cx="124117" cy="653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3042458" y="3274600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423635" y="3554355"/>
            <a:ext cx="548174" cy="1934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34315" y="3540120"/>
            <a:ext cx="8910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초당 속도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3042458" y="3569815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736641" y="2872196"/>
            <a:ext cx="865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블록 이동</a:t>
            </a:r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82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그룹 버튼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241224"/>
              </p:ext>
            </p:extLst>
          </p:nvPr>
        </p:nvGraphicFramePr>
        <p:xfrm>
          <a:off x="6345123" y="1064517"/>
          <a:ext cx="5442325" cy="3674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그룹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그룹 버튼이 눌렸으면 하이라이트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다시 누르면 리스트 작성 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추가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현재 작성된 리스트를 묶음으로 추가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제거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선택된 저장 묶음 제거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 선택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 선택 시 변경 가능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54769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더블 클릭</a:t>
                      </a:r>
                      <a:endParaRPr lang="en-US" altLang="ko-KR" sz="14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더블 클릭 시 해당 묶음으로 리스트 작성 창으로 넘어감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12329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2273546" y="2839501"/>
            <a:ext cx="1895270" cy="294305"/>
            <a:chOff x="2273546" y="2839501"/>
            <a:chExt cx="1895270" cy="294305"/>
          </a:xfrm>
        </p:grpSpPr>
        <p:sp>
          <p:nvSpPr>
            <p:cNvPr id="13" name="모서리가 둥근 직사각형 12"/>
            <p:cNvSpPr/>
            <p:nvPr/>
          </p:nvSpPr>
          <p:spPr>
            <a:xfrm>
              <a:off x="2273546" y="2839501"/>
              <a:ext cx="1895270" cy="29430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2369127" y="2904276"/>
              <a:ext cx="1704109" cy="1780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64985" y="2850071"/>
              <a:ext cx="1699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블록 이동 </a:t>
              </a:r>
              <a:r>
                <a:rPr lang="en-US" altLang="ko-KR" sz="1100" dirty="0" smtClean="0"/>
                <a:t>1</a:t>
              </a:r>
              <a:endParaRPr lang="ko-KR" altLang="en-US" dirty="0"/>
            </a:p>
          </p:txBody>
        </p:sp>
      </p:grp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/>
          <p:cNvGrpSpPr/>
          <p:nvPr/>
        </p:nvGrpSpPr>
        <p:grpSpPr>
          <a:xfrm>
            <a:off x="2273546" y="3277898"/>
            <a:ext cx="1895270" cy="294305"/>
            <a:chOff x="2273546" y="2839501"/>
            <a:chExt cx="1895270" cy="294305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2273546" y="2839501"/>
              <a:ext cx="1895270" cy="29430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2369127" y="2904276"/>
              <a:ext cx="1704109" cy="1780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364985" y="2850071"/>
              <a:ext cx="1699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블록 이동 </a:t>
              </a:r>
              <a:r>
                <a:rPr lang="en-US" altLang="ko-KR" sz="1100" dirty="0" smtClean="0"/>
                <a:t>2</a:t>
              </a:r>
              <a:endParaRPr lang="ko-KR" altLang="en-US" dirty="0"/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2273546" y="3681632"/>
            <a:ext cx="1895270" cy="294305"/>
            <a:chOff x="2273546" y="2839501"/>
            <a:chExt cx="1895270" cy="294305"/>
          </a:xfrm>
        </p:grpSpPr>
        <p:sp>
          <p:nvSpPr>
            <p:cNvPr id="50" name="모서리가 둥근 직사각형 49"/>
            <p:cNvSpPr/>
            <p:nvPr/>
          </p:nvSpPr>
          <p:spPr>
            <a:xfrm>
              <a:off x="2273546" y="2839501"/>
              <a:ext cx="1895270" cy="29430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2369127" y="2904276"/>
              <a:ext cx="1704109" cy="1780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364985" y="2850071"/>
              <a:ext cx="1699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좌우 </a:t>
              </a:r>
              <a:r>
                <a:rPr lang="ko-KR" altLang="en-US" sz="1100" dirty="0" err="1" smtClean="0"/>
                <a:t>좌우</a:t>
              </a:r>
              <a:r>
                <a:rPr lang="ko-KR" altLang="en-US" sz="1100" dirty="0" smtClean="0"/>
                <a:t> 이동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7078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707346"/>
              </p:ext>
            </p:extLst>
          </p:nvPr>
        </p:nvGraphicFramePr>
        <p:xfrm>
          <a:off x="6345123" y="1064517"/>
          <a:ext cx="5442325" cy="2568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처음엔 아무것도 없는 상태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화살표 누르면 부여 가능한 커맨드 이름 나옴</a:t>
                      </a:r>
                      <a:r>
                        <a:rPr lang="en-US" altLang="ko-KR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ko-KR" altLang="en-US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 선택 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이름을 선택하면 해당 블록을 사용하는데 필요한 요소들로 상세 정보 나옴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정보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디폴트로 </a:t>
                      </a:r>
                      <a:r>
                        <a:rPr lang="en-US" altLang="ko-KR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273546" y="2839501"/>
            <a:ext cx="1895270" cy="105085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369127" y="2912589"/>
            <a:ext cx="1704109" cy="1780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369127" y="3148985"/>
            <a:ext cx="1704109" cy="6748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195043" y="2748059"/>
            <a:ext cx="211269" cy="21126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40626" y="2823580"/>
            <a:ext cx="108000" cy="6834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426348" y="3274600"/>
            <a:ext cx="330571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x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853553" y="2908039"/>
            <a:ext cx="215757" cy="182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/>
          <p:cNvSpPr/>
          <p:nvPr/>
        </p:nvSpPr>
        <p:spPr>
          <a:xfrm flipV="1">
            <a:off x="3899498" y="2971650"/>
            <a:ext cx="124117" cy="653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>
            <a:off x="2758765" y="3278451"/>
            <a:ext cx="215757" cy="182568"/>
            <a:chOff x="4005953" y="3060439"/>
            <a:chExt cx="215757" cy="182568"/>
          </a:xfrm>
        </p:grpSpPr>
        <p:sp>
          <p:nvSpPr>
            <p:cNvPr id="34" name="직사각형 33"/>
            <p:cNvSpPr/>
            <p:nvPr/>
          </p:nvSpPr>
          <p:spPr>
            <a:xfrm>
              <a:off x="4005953" y="3060439"/>
              <a:ext cx="215757" cy="18256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/>
            <p:cNvSpPr/>
            <p:nvPr/>
          </p:nvSpPr>
          <p:spPr>
            <a:xfrm flipV="1">
              <a:off x="4051898" y="3124050"/>
              <a:ext cx="124117" cy="653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3042458" y="3274600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423635" y="3554355"/>
            <a:ext cx="548174" cy="1934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34315" y="3540120"/>
            <a:ext cx="8910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초당 속도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3042458" y="3569815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736641" y="2872196"/>
            <a:ext cx="865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블록 이동</a:t>
            </a:r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2273546" y="4022192"/>
            <a:ext cx="1895270" cy="35425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2369127" y="4095279"/>
            <a:ext cx="1704109" cy="1780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3853553" y="4090729"/>
            <a:ext cx="215757" cy="182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이등변 삼각형 51"/>
          <p:cNvSpPr/>
          <p:nvPr/>
        </p:nvSpPr>
        <p:spPr>
          <a:xfrm flipV="1">
            <a:off x="3899498" y="4154340"/>
            <a:ext cx="124117" cy="653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369127" y="4273298"/>
            <a:ext cx="1700183" cy="5462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369127" y="4273297"/>
            <a:ext cx="1700183" cy="1989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블록 이동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2369127" y="4464491"/>
            <a:ext cx="1700183" cy="1989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50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블록 이동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4314697"/>
              </p:ext>
            </p:extLst>
          </p:nvPr>
        </p:nvGraphicFramePr>
        <p:xfrm>
          <a:off x="6345123" y="1064517"/>
          <a:ext cx="5442325" cy="244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좌표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X, Y, Z </a:t>
                      </a: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 좌표 선택 가능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처음 하는 사람들은 무엇을</a:t>
                      </a:r>
                      <a:r>
                        <a:rPr lang="ko-KR" altLang="en-US" sz="1400" baseline="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써야할 지 모르니 선택 사항</a:t>
                      </a:r>
                      <a:endParaRPr lang="ko-KR" altLang="en-US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 거리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해당 방향으로 몇 블록 이동하는지 숫자 작성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초당 속도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초당 몇 블록 이동할 것인지 숫자 작성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273546" y="2839501"/>
            <a:ext cx="1895270" cy="105085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369127" y="2912589"/>
            <a:ext cx="1704109" cy="1780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369127" y="3148985"/>
            <a:ext cx="1704109" cy="6748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195043" y="2748059"/>
            <a:ext cx="211269" cy="21126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40626" y="2823580"/>
            <a:ext cx="108000" cy="6834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426348" y="3274600"/>
            <a:ext cx="330571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x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853553" y="2908039"/>
            <a:ext cx="215757" cy="182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/>
          <p:cNvSpPr/>
          <p:nvPr/>
        </p:nvSpPr>
        <p:spPr>
          <a:xfrm flipV="1">
            <a:off x="3899498" y="2971650"/>
            <a:ext cx="124117" cy="653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>
            <a:off x="2758765" y="3278451"/>
            <a:ext cx="215757" cy="182568"/>
            <a:chOff x="4005953" y="3060439"/>
            <a:chExt cx="215757" cy="182568"/>
          </a:xfrm>
        </p:grpSpPr>
        <p:sp>
          <p:nvSpPr>
            <p:cNvPr id="34" name="직사각형 33"/>
            <p:cNvSpPr/>
            <p:nvPr/>
          </p:nvSpPr>
          <p:spPr>
            <a:xfrm>
              <a:off x="4005953" y="3060439"/>
              <a:ext cx="215757" cy="18256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/>
            <p:cNvSpPr/>
            <p:nvPr/>
          </p:nvSpPr>
          <p:spPr>
            <a:xfrm flipV="1">
              <a:off x="4051898" y="3124050"/>
              <a:ext cx="124117" cy="653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3042458" y="3274600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423635" y="3554355"/>
            <a:ext cx="548174" cy="1934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34315" y="3540120"/>
            <a:ext cx="8910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초당 속도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3042458" y="3569815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736641" y="2872196"/>
            <a:ext cx="865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블록 이동</a:t>
            </a:r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71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5143</TotalTime>
  <Words>258</Words>
  <Application>Microsoft Office PowerPoint</Application>
  <PresentationFormat>와이드스크린</PresentationFormat>
  <Paragraphs>90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배달의민족 도현</vt:lpstr>
      <vt:lpstr>배달의민족 주아</vt:lpstr>
      <vt:lpstr>배달의민족 연성</vt:lpstr>
      <vt:lpstr>맑은 고딕</vt:lpstr>
      <vt:lpstr>배찌체</vt:lpstr>
      <vt:lpstr>Arial</vt:lpstr>
      <vt:lpstr>Office 테마</vt:lpstr>
      <vt:lpstr>PowerPoint 프레젠테이션</vt:lpstr>
      <vt:lpstr>1. 작성 UI</vt:lpstr>
      <vt:lpstr>2. 그룹 버튼</vt:lpstr>
      <vt:lpstr>3. 리스트</vt:lpstr>
      <vt:lpstr>4. 블록 이동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703</cp:revision>
  <dcterms:created xsi:type="dcterms:W3CDTF">2020-09-21T00:19:03Z</dcterms:created>
  <dcterms:modified xsi:type="dcterms:W3CDTF">2021-02-28T13:12:02Z</dcterms:modified>
</cp:coreProperties>
</file>

<file path=docProps/thumbnail.jpeg>
</file>